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8" r:id="rId4"/>
    <p:sldId id="257" r:id="rId5"/>
    <p:sldId id="285" r:id="rId6"/>
    <p:sldId id="289" r:id="rId7"/>
    <p:sldId id="259" r:id="rId8"/>
    <p:sldId id="286" r:id="rId9"/>
    <p:sldId id="260" r:id="rId10"/>
    <p:sldId id="287" r:id="rId11"/>
    <p:sldId id="261" r:id="rId12"/>
    <p:sldId id="262" r:id="rId13"/>
    <p:sldId id="288" r:id="rId14"/>
    <p:sldId id="290" r:id="rId15"/>
    <p:sldId id="274" r:id="rId16"/>
    <p:sldId id="265" r:id="rId17"/>
    <p:sldId id="284" r:id="rId18"/>
    <p:sldId id="269" r:id="rId19"/>
    <p:sldId id="275" r:id="rId20"/>
    <p:sldId id="272" r:id="rId21"/>
    <p:sldId id="267" r:id="rId22"/>
    <p:sldId id="273" r:id="rId23"/>
    <p:sldId id="271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4D8DF-4EB2-F442-A06D-11B810B9BCBC}" v="80" dt="2023-08-08T05:10:50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16"/>
    <p:restoredTop sz="94718"/>
  </p:normalViewPr>
  <p:slideViewPr>
    <p:cSldViewPr snapToGrid="0" snapToObjects="1">
      <p:cViewPr varScale="1">
        <p:scale>
          <a:sx n="109" d="100"/>
          <a:sy n="109" d="100"/>
        </p:scale>
        <p:origin x="2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Nedilko" userId="2b6e3f8d-1fcd-4849-8afd-1c9e0b959e18" providerId="ADAL" clId="{7DA4D8DF-4EB2-F442-A06D-11B810B9BCBC}"/>
    <pc:docChg chg="undo custSel addSld delSld modSld sldOrd">
      <pc:chgData name="Andrew Nedilko" userId="2b6e3f8d-1fcd-4849-8afd-1c9e0b959e18" providerId="ADAL" clId="{7DA4D8DF-4EB2-F442-A06D-11B810B9BCBC}" dt="2023-08-08T05:11:21.385" v="1542" actId="14100"/>
      <pc:docMkLst>
        <pc:docMk/>
      </pc:docMkLst>
      <pc:sldChg chg="del ord">
        <pc:chgData name="Andrew Nedilko" userId="2b6e3f8d-1fcd-4849-8afd-1c9e0b959e18" providerId="ADAL" clId="{7DA4D8DF-4EB2-F442-A06D-11B810B9BCBC}" dt="2023-07-28T06:52:58.137" v="413" actId="2696"/>
        <pc:sldMkLst>
          <pc:docMk/>
          <pc:sldMk cId="1738254744" sldId="258"/>
        </pc:sldMkLst>
      </pc:sldChg>
      <pc:sldChg chg="addSp modSp mod">
        <pc:chgData name="Andrew Nedilko" userId="2b6e3f8d-1fcd-4849-8afd-1c9e0b959e18" providerId="ADAL" clId="{7DA4D8DF-4EB2-F442-A06D-11B810B9BCBC}" dt="2023-07-28T07:13:04.363" v="628" actId="1076"/>
        <pc:sldMkLst>
          <pc:docMk/>
          <pc:sldMk cId="1854295569" sldId="260"/>
        </pc:sldMkLst>
        <pc:spChg chg="add mod">
          <ac:chgData name="Andrew Nedilko" userId="2b6e3f8d-1fcd-4849-8afd-1c9e0b959e18" providerId="ADAL" clId="{7DA4D8DF-4EB2-F442-A06D-11B810B9BCBC}" dt="2023-07-28T07:13:04.363" v="628" actId="1076"/>
          <ac:spMkLst>
            <pc:docMk/>
            <pc:sldMk cId="1854295569" sldId="260"/>
            <ac:spMk id="2" creationId="{1CB60906-73EE-16D8-2A9E-E7CAF2ECEB3A}"/>
          </ac:spMkLst>
        </pc:spChg>
        <pc:picChg chg="mod">
          <ac:chgData name="Andrew Nedilko" userId="2b6e3f8d-1fcd-4849-8afd-1c9e0b959e18" providerId="ADAL" clId="{7DA4D8DF-4EB2-F442-A06D-11B810B9BCBC}" dt="2023-07-28T07:11:23.514" v="577" actId="14100"/>
          <ac:picMkLst>
            <pc:docMk/>
            <pc:sldMk cId="1854295569" sldId="260"/>
            <ac:picMk id="10" creationId="{735B3053-487A-EAA6-9567-F7501BC64206}"/>
          </ac:picMkLst>
        </pc:picChg>
      </pc:sldChg>
      <pc:sldChg chg="addSp modSp mod">
        <pc:chgData name="Andrew Nedilko" userId="2b6e3f8d-1fcd-4849-8afd-1c9e0b959e18" providerId="ADAL" clId="{7DA4D8DF-4EB2-F442-A06D-11B810B9BCBC}" dt="2023-07-28T07:48:54.673" v="829" actId="113"/>
        <pc:sldMkLst>
          <pc:docMk/>
          <pc:sldMk cId="458637244" sldId="261"/>
        </pc:sldMkLst>
        <pc:spChg chg="add mod">
          <ac:chgData name="Andrew Nedilko" userId="2b6e3f8d-1fcd-4849-8afd-1c9e0b959e18" providerId="ADAL" clId="{7DA4D8DF-4EB2-F442-A06D-11B810B9BCBC}" dt="2023-07-28T07:48:54.673" v="829" actId="113"/>
          <ac:spMkLst>
            <pc:docMk/>
            <pc:sldMk cId="458637244" sldId="261"/>
            <ac:spMk id="2" creationId="{663BD888-FA28-176F-CC98-15FAFF44C4AC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7:45:04.616" v="667" actId="1035"/>
        <pc:sldMkLst>
          <pc:docMk/>
          <pc:sldMk cId="2208624130" sldId="262"/>
        </pc:sldMkLst>
        <pc:picChg chg="add del mod">
          <ac:chgData name="Andrew Nedilko" userId="2b6e3f8d-1fcd-4849-8afd-1c9e0b959e18" providerId="ADAL" clId="{7DA4D8DF-4EB2-F442-A06D-11B810B9BCBC}" dt="2023-07-28T07:42:30.880" v="631"/>
          <ac:picMkLst>
            <pc:docMk/>
            <pc:sldMk cId="2208624130" sldId="262"/>
            <ac:picMk id="2" creationId="{8BAAFD9A-37EC-E063-788B-FC791B9C14E3}"/>
          </ac:picMkLst>
        </pc:picChg>
        <pc:picChg chg="add del mod modCrop">
          <ac:chgData name="Andrew Nedilko" userId="2b6e3f8d-1fcd-4849-8afd-1c9e0b959e18" providerId="ADAL" clId="{7DA4D8DF-4EB2-F442-A06D-11B810B9BCBC}" dt="2023-07-28T07:44:08.820" v="643" actId="21"/>
          <ac:picMkLst>
            <pc:docMk/>
            <pc:sldMk cId="2208624130" sldId="262"/>
            <ac:picMk id="3" creationId="{4D58FE33-C623-6200-E9CA-AA19BBA6B8B7}"/>
          </ac:picMkLst>
        </pc:picChg>
        <pc:picChg chg="add del">
          <ac:chgData name="Andrew Nedilko" userId="2b6e3f8d-1fcd-4849-8afd-1c9e0b959e18" providerId="ADAL" clId="{7DA4D8DF-4EB2-F442-A06D-11B810B9BCBC}" dt="2023-07-28T07:43:15.719" v="633" actId="478"/>
          <ac:picMkLst>
            <pc:docMk/>
            <pc:sldMk cId="2208624130" sldId="262"/>
            <ac:picMk id="4" creationId="{F7A32BA2-29DB-1AED-ABC2-E118431481D6}"/>
          </ac:picMkLst>
        </pc:picChg>
        <pc:picChg chg="add mod">
          <ac:chgData name="Andrew Nedilko" userId="2b6e3f8d-1fcd-4849-8afd-1c9e0b959e18" providerId="ADAL" clId="{7DA4D8DF-4EB2-F442-A06D-11B810B9BCBC}" dt="2023-07-28T07:44:55.769" v="664" actId="14100"/>
          <ac:picMkLst>
            <pc:docMk/>
            <pc:sldMk cId="2208624130" sldId="262"/>
            <ac:picMk id="5" creationId="{AE089B88-FD0B-E446-CF77-7F761CDAA30C}"/>
          </ac:picMkLst>
        </pc:picChg>
        <pc:picChg chg="mod">
          <ac:chgData name="Andrew Nedilko" userId="2b6e3f8d-1fcd-4849-8afd-1c9e0b959e18" providerId="ADAL" clId="{7DA4D8DF-4EB2-F442-A06D-11B810B9BCBC}" dt="2023-07-28T07:45:04.616" v="667" actId="1035"/>
          <ac:picMkLst>
            <pc:docMk/>
            <pc:sldMk cId="2208624130" sldId="262"/>
            <ac:picMk id="16" creationId="{16A196BC-D624-5425-1A01-A16B7A4A1E48}"/>
          </ac:picMkLst>
        </pc:picChg>
      </pc:sldChg>
      <pc:sldChg chg="addSp modSp mod">
        <pc:chgData name="Andrew Nedilko" userId="2b6e3f8d-1fcd-4849-8afd-1c9e0b959e18" providerId="ADAL" clId="{7DA4D8DF-4EB2-F442-A06D-11B810B9BCBC}" dt="2023-07-28T08:00:14.149" v="967" actId="1035"/>
        <pc:sldMkLst>
          <pc:docMk/>
          <pc:sldMk cId="2805876724" sldId="265"/>
        </pc:sldMkLst>
        <pc:spChg chg="add mod">
          <ac:chgData name="Andrew Nedilko" userId="2b6e3f8d-1fcd-4849-8afd-1c9e0b959e18" providerId="ADAL" clId="{7DA4D8DF-4EB2-F442-A06D-11B810B9BCBC}" dt="2023-07-28T07:56:59.798" v="868" actId="1038"/>
          <ac:spMkLst>
            <pc:docMk/>
            <pc:sldMk cId="2805876724" sldId="265"/>
            <ac:spMk id="2" creationId="{949CB37A-5D73-FA27-6A62-0274377E3121}"/>
          </ac:spMkLst>
        </pc:spChg>
        <pc:spChg chg="add mod">
          <ac:chgData name="Andrew Nedilko" userId="2b6e3f8d-1fcd-4849-8afd-1c9e0b959e18" providerId="ADAL" clId="{7DA4D8DF-4EB2-F442-A06D-11B810B9BCBC}" dt="2023-07-28T07:57:53.667" v="896" actId="1038"/>
          <ac:spMkLst>
            <pc:docMk/>
            <pc:sldMk cId="2805876724" sldId="265"/>
            <ac:spMk id="3" creationId="{3DF835A8-F536-756E-A635-FCF8B5CBEB46}"/>
          </ac:spMkLst>
        </pc:spChg>
        <pc:spChg chg="add mod">
          <ac:chgData name="Andrew Nedilko" userId="2b6e3f8d-1fcd-4849-8afd-1c9e0b959e18" providerId="ADAL" clId="{7DA4D8DF-4EB2-F442-A06D-11B810B9BCBC}" dt="2023-07-28T07:58:22.508" v="905" actId="1038"/>
          <ac:spMkLst>
            <pc:docMk/>
            <pc:sldMk cId="2805876724" sldId="265"/>
            <ac:spMk id="4" creationId="{6E0A43DA-19C9-BCE1-D599-B63DBA72B4C9}"/>
          </ac:spMkLst>
        </pc:spChg>
        <pc:spChg chg="add mod">
          <ac:chgData name="Andrew Nedilko" userId="2b6e3f8d-1fcd-4849-8afd-1c9e0b959e18" providerId="ADAL" clId="{7DA4D8DF-4EB2-F442-A06D-11B810B9BCBC}" dt="2023-07-28T07:58:43.114" v="913" actId="1038"/>
          <ac:spMkLst>
            <pc:docMk/>
            <pc:sldMk cId="2805876724" sldId="265"/>
            <ac:spMk id="9" creationId="{7C54D0D4-1C74-5E09-07B4-B6C9720836B8}"/>
          </ac:spMkLst>
        </pc:spChg>
        <pc:spChg chg="mod">
          <ac:chgData name="Andrew Nedilko" userId="2b6e3f8d-1fcd-4849-8afd-1c9e0b959e18" providerId="ADAL" clId="{7DA4D8DF-4EB2-F442-A06D-11B810B9BCBC}" dt="2023-07-28T06:54:46.936" v="469" actId="1035"/>
          <ac:spMkLst>
            <pc:docMk/>
            <pc:sldMk cId="2805876724" sldId="265"/>
            <ac:spMk id="17" creationId="{8CDC6734-2BE2-A742-EF11-BF91424F8F3F}"/>
          </ac:spMkLst>
        </pc:spChg>
        <pc:spChg chg="add mod">
          <ac:chgData name="Andrew Nedilko" userId="2b6e3f8d-1fcd-4849-8afd-1c9e0b959e18" providerId="ADAL" clId="{7DA4D8DF-4EB2-F442-A06D-11B810B9BCBC}" dt="2023-07-28T08:00:14.149" v="967" actId="1035"/>
          <ac:spMkLst>
            <pc:docMk/>
            <pc:sldMk cId="2805876724" sldId="265"/>
            <ac:spMk id="18" creationId="{500983C3-06B6-AF74-D7F0-9F4E295D7832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8:42:37.506" v="1365" actId="1038"/>
        <pc:sldMkLst>
          <pc:docMk/>
          <pc:sldMk cId="2931628512" sldId="267"/>
        </pc:sldMkLst>
        <pc:spChg chg="mod">
          <ac:chgData name="Andrew Nedilko" userId="2b6e3f8d-1fcd-4849-8afd-1c9e0b959e18" providerId="ADAL" clId="{7DA4D8DF-4EB2-F442-A06D-11B810B9BCBC}" dt="2023-07-28T06:54:19.935" v="457" actId="1038"/>
          <ac:spMkLst>
            <pc:docMk/>
            <pc:sldMk cId="2931628512" sldId="267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8:20:35.522" v="1230" actId="21"/>
          <ac:picMkLst>
            <pc:docMk/>
            <pc:sldMk cId="2931628512" sldId="267"/>
            <ac:picMk id="2" creationId="{3A195124-3A41-8BB6-D06A-C6A17CD5911A}"/>
          </ac:picMkLst>
        </pc:picChg>
        <pc:picChg chg="add del mod">
          <ac:chgData name="Andrew Nedilko" userId="2b6e3f8d-1fcd-4849-8afd-1c9e0b959e18" providerId="ADAL" clId="{7DA4D8DF-4EB2-F442-A06D-11B810B9BCBC}" dt="2023-07-28T08:26:27.783" v="1262" actId="478"/>
          <ac:picMkLst>
            <pc:docMk/>
            <pc:sldMk cId="2931628512" sldId="267"/>
            <ac:picMk id="4" creationId="{82881461-F9D9-2932-01C9-67C8AE452B68}"/>
          </ac:picMkLst>
        </pc:picChg>
        <pc:picChg chg="add del mod modCrop">
          <ac:chgData name="Andrew Nedilko" userId="2b6e3f8d-1fcd-4849-8afd-1c9e0b959e18" providerId="ADAL" clId="{7DA4D8DF-4EB2-F442-A06D-11B810B9BCBC}" dt="2023-07-28T08:27:05.722" v="1270" actId="21"/>
          <ac:picMkLst>
            <pc:docMk/>
            <pc:sldMk cId="2931628512" sldId="267"/>
            <ac:picMk id="5" creationId="{53EADEAA-FCD6-C7A8-5E68-0409BDE81AAA}"/>
          </ac:picMkLst>
        </pc:picChg>
        <pc:picChg chg="add mod">
          <ac:chgData name="Andrew Nedilko" userId="2b6e3f8d-1fcd-4849-8afd-1c9e0b959e18" providerId="ADAL" clId="{7DA4D8DF-4EB2-F442-A06D-11B810B9BCBC}" dt="2023-07-28T08:27:23.130" v="1287" actId="1035"/>
          <ac:picMkLst>
            <pc:docMk/>
            <pc:sldMk cId="2931628512" sldId="267"/>
            <ac:picMk id="6" creationId="{E7EF0843-C922-7136-C55C-5B2408522DD0}"/>
          </ac:picMkLst>
        </pc:picChg>
        <pc:picChg chg="add mod modCrop">
          <ac:chgData name="Andrew Nedilko" userId="2b6e3f8d-1fcd-4849-8afd-1c9e0b959e18" providerId="ADAL" clId="{7DA4D8DF-4EB2-F442-A06D-11B810B9BCBC}" dt="2023-07-28T08:31:38.125" v="1313" actId="1038"/>
          <ac:picMkLst>
            <pc:docMk/>
            <pc:sldMk cId="2931628512" sldId="267"/>
            <ac:picMk id="7" creationId="{060645EE-B74F-5809-824B-A70988B630D4}"/>
          </ac:picMkLst>
        </pc:picChg>
        <pc:picChg chg="add del mod modCrop">
          <ac:chgData name="Andrew Nedilko" userId="2b6e3f8d-1fcd-4849-8afd-1c9e0b959e18" providerId="ADAL" clId="{7DA4D8DF-4EB2-F442-A06D-11B810B9BCBC}" dt="2023-07-28T08:36:49.314" v="1323" actId="21"/>
          <ac:picMkLst>
            <pc:docMk/>
            <pc:sldMk cId="2931628512" sldId="267"/>
            <ac:picMk id="9" creationId="{6680F834-D817-09E0-0980-A3C4CC6CE6B5}"/>
          </ac:picMkLst>
        </pc:picChg>
        <pc:picChg chg="add del mod modCrop">
          <ac:chgData name="Andrew Nedilko" userId="2b6e3f8d-1fcd-4849-8afd-1c9e0b959e18" providerId="ADAL" clId="{7DA4D8DF-4EB2-F442-A06D-11B810B9BCBC}" dt="2023-07-28T08:37:18.162" v="1328" actId="21"/>
          <ac:picMkLst>
            <pc:docMk/>
            <pc:sldMk cId="2931628512" sldId="267"/>
            <ac:picMk id="10" creationId="{D305482F-FB81-BAE1-96CA-4ECBEF7855A5}"/>
          </ac:picMkLst>
        </pc:picChg>
        <pc:picChg chg="add mod">
          <ac:chgData name="Andrew Nedilko" userId="2b6e3f8d-1fcd-4849-8afd-1c9e0b959e18" providerId="ADAL" clId="{7DA4D8DF-4EB2-F442-A06D-11B810B9BCBC}" dt="2023-07-28T08:37:35.321" v="1331" actId="14100"/>
          <ac:picMkLst>
            <pc:docMk/>
            <pc:sldMk cId="2931628512" sldId="267"/>
            <ac:picMk id="11" creationId="{7EB3E796-9D34-14F4-371B-811DF853A6DB}"/>
          </ac:picMkLst>
        </pc:picChg>
        <pc:picChg chg="del">
          <ac:chgData name="Andrew Nedilko" userId="2b6e3f8d-1fcd-4849-8afd-1c9e0b959e18" providerId="ADAL" clId="{7DA4D8DF-4EB2-F442-A06D-11B810B9BCBC}" dt="2023-07-28T08:41:14.526" v="1332" actId="478"/>
          <ac:picMkLst>
            <pc:docMk/>
            <pc:sldMk cId="2931628512" sldId="267"/>
            <ac:picMk id="12" creationId="{669A8CB5-0D9B-1817-921D-901A8F0D00A7}"/>
          </ac:picMkLst>
        </pc:picChg>
        <pc:picChg chg="add del mod modCrop">
          <ac:chgData name="Andrew Nedilko" userId="2b6e3f8d-1fcd-4849-8afd-1c9e0b959e18" providerId="ADAL" clId="{7DA4D8DF-4EB2-F442-A06D-11B810B9BCBC}" dt="2023-07-28T08:41:57.636" v="1344" actId="21"/>
          <ac:picMkLst>
            <pc:docMk/>
            <pc:sldMk cId="2931628512" sldId="267"/>
            <ac:picMk id="13" creationId="{F1438684-6B55-3246-B3FD-B43395EADADB}"/>
          </ac:picMkLst>
        </pc:picChg>
        <pc:picChg chg="del">
          <ac:chgData name="Andrew Nedilko" userId="2b6e3f8d-1fcd-4849-8afd-1c9e0b959e18" providerId="ADAL" clId="{7DA4D8DF-4EB2-F442-A06D-11B810B9BCBC}" dt="2023-07-28T08:35:34.495" v="1314" actId="478"/>
          <ac:picMkLst>
            <pc:docMk/>
            <pc:sldMk cId="2931628512" sldId="267"/>
            <ac:picMk id="14" creationId="{CA8AA3B4-9273-0CA6-6B2E-5B0C9149ABAB}"/>
          </ac:picMkLst>
        </pc:picChg>
        <pc:picChg chg="add mod">
          <ac:chgData name="Andrew Nedilko" userId="2b6e3f8d-1fcd-4849-8afd-1c9e0b959e18" providerId="ADAL" clId="{7DA4D8DF-4EB2-F442-A06D-11B810B9BCBC}" dt="2023-07-28T08:42:37.506" v="1365" actId="1038"/>
          <ac:picMkLst>
            <pc:docMk/>
            <pc:sldMk cId="2931628512" sldId="267"/>
            <ac:picMk id="15" creationId="{718EA935-CAD8-2AB7-220B-089591FD9DA4}"/>
          </ac:picMkLst>
        </pc:picChg>
        <pc:picChg chg="del">
          <ac:chgData name="Andrew Nedilko" userId="2b6e3f8d-1fcd-4849-8afd-1c9e0b959e18" providerId="ADAL" clId="{7DA4D8DF-4EB2-F442-A06D-11B810B9BCBC}" dt="2023-07-28T08:19:59.039" v="1221" actId="478"/>
          <ac:picMkLst>
            <pc:docMk/>
            <pc:sldMk cId="2931628512" sldId="267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8:30:30.249" v="1288" actId="478"/>
          <ac:picMkLst>
            <pc:docMk/>
            <pc:sldMk cId="2931628512" sldId="267"/>
            <ac:picMk id="18" creationId="{F14418BB-CD14-2678-7BE6-9BA50DA24C05}"/>
          </ac:picMkLst>
        </pc:picChg>
      </pc:sldChg>
      <pc:sldChg chg="addSp delSp modSp mod">
        <pc:chgData name="Andrew Nedilko" userId="2b6e3f8d-1fcd-4849-8afd-1c9e0b959e18" providerId="ADAL" clId="{7DA4D8DF-4EB2-F442-A06D-11B810B9BCBC}" dt="2023-07-28T08:12:18.054" v="1220" actId="1038"/>
        <pc:sldMkLst>
          <pc:docMk/>
          <pc:sldMk cId="1531701283" sldId="268"/>
        </pc:sldMkLst>
        <pc:spChg chg="add mod">
          <ac:chgData name="Andrew Nedilko" userId="2b6e3f8d-1fcd-4849-8afd-1c9e0b959e18" providerId="ADAL" clId="{7DA4D8DF-4EB2-F442-A06D-11B810B9BCBC}" dt="2023-07-28T08:10:40.562" v="1099" actId="1038"/>
          <ac:spMkLst>
            <pc:docMk/>
            <pc:sldMk cId="1531701283" sldId="268"/>
            <ac:spMk id="4" creationId="{C139D54D-F2F1-F6A4-1BF0-CC391BFE55A3}"/>
          </ac:spMkLst>
        </pc:spChg>
        <pc:spChg chg="mod">
          <ac:chgData name="Andrew Nedilko" userId="2b6e3f8d-1fcd-4849-8afd-1c9e0b959e18" providerId="ADAL" clId="{7DA4D8DF-4EB2-F442-A06D-11B810B9BCBC}" dt="2023-07-28T08:12:18.054" v="1220" actId="1038"/>
          <ac:spMkLst>
            <pc:docMk/>
            <pc:sldMk cId="1531701283" sldId="268"/>
            <ac:spMk id="14" creationId="{34AE9BCE-A5FD-FE3A-8700-2044860BD5CA}"/>
          </ac:spMkLst>
        </pc:spChg>
        <pc:picChg chg="add del mod modCrop">
          <ac:chgData name="Andrew Nedilko" userId="2b6e3f8d-1fcd-4849-8afd-1c9e0b959e18" providerId="ADAL" clId="{7DA4D8DF-4EB2-F442-A06D-11B810B9BCBC}" dt="2023-07-28T08:09:14.591" v="1025" actId="21"/>
          <ac:picMkLst>
            <pc:docMk/>
            <pc:sldMk cId="1531701283" sldId="268"/>
            <ac:picMk id="2" creationId="{C51B54AA-7BF7-0EDF-4AD9-15F924C789BB}"/>
          </ac:picMkLst>
        </pc:picChg>
        <pc:picChg chg="add mod">
          <ac:chgData name="Andrew Nedilko" userId="2b6e3f8d-1fcd-4849-8afd-1c9e0b959e18" providerId="ADAL" clId="{7DA4D8DF-4EB2-F442-A06D-11B810B9BCBC}" dt="2023-07-28T08:10:40.562" v="1099" actId="1038"/>
          <ac:picMkLst>
            <pc:docMk/>
            <pc:sldMk cId="1531701283" sldId="268"/>
            <ac:picMk id="3" creationId="{E3961AAF-E49D-ABAA-5BFA-E99BFC8F8C75}"/>
          </ac:picMkLst>
        </pc:picChg>
        <pc:picChg chg="del">
          <ac:chgData name="Andrew Nedilko" userId="2b6e3f8d-1fcd-4849-8afd-1c9e0b959e18" providerId="ADAL" clId="{7DA4D8DF-4EB2-F442-A06D-11B810B9BCBC}" dt="2023-07-28T08:02:12.100" v="968" actId="478"/>
          <ac:picMkLst>
            <pc:docMk/>
            <pc:sldMk cId="1531701283" sldId="268"/>
            <ac:picMk id="5" creationId="{47E0B63C-613D-3DCD-48E4-802EC173338D}"/>
          </ac:picMkLst>
        </pc:picChg>
        <pc:picChg chg="del mod">
          <ac:chgData name="Andrew Nedilko" userId="2b6e3f8d-1fcd-4849-8afd-1c9e0b959e18" providerId="ADAL" clId="{7DA4D8DF-4EB2-F442-A06D-11B810B9BCBC}" dt="2023-07-28T08:08:26.844" v="1016" actId="478"/>
          <ac:picMkLst>
            <pc:docMk/>
            <pc:sldMk cId="1531701283" sldId="268"/>
            <ac:picMk id="11" creationId="{D612D3FD-C75A-E290-EB40-AB501597C246}"/>
          </ac:picMkLst>
        </pc:picChg>
        <pc:picChg chg="mod">
          <ac:chgData name="Andrew Nedilko" userId="2b6e3f8d-1fcd-4849-8afd-1c9e0b959e18" providerId="ADAL" clId="{7DA4D8DF-4EB2-F442-A06D-11B810B9BCBC}" dt="2023-07-28T08:10:49.107" v="1128" actId="1038"/>
          <ac:picMkLst>
            <pc:docMk/>
            <pc:sldMk cId="1531701283" sldId="268"/>
            <ac:picMk id="12" creationId="{6A7CD5EC-B189-1454-A70E-33DE519CA97A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4:09.740" v="450" actId="1038"/>
        <pc:sldMkLst>
          <pc:docMk/>
          <pc:sldMk cId="1119198833" sldId="269"/>
        </pc:sldMkLst>
        <pc:spChg chg="mod">
          <ac:chgData name="Andrew Nedilko" userId="2b6e3f8d-1fcd-4849-8afd-1c9e0b959e18" providerId="ADAL" clId="{7DA4D8DF-4EB2-F442-A06D-11B810B9BCBC}" dt="2023-07-28T06:54:09.740" v="450" actId="1038"/>
          <ac:spMkLst>
            <pc:docMk/>
            <pc:sldMk cId="1119198833" sldId="269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17:23.545" v="25" actId="21"/>
          <ac:picMkLst>
            <pc:docMk/>
            <pc:sldMk cId="1119198833" sldId="269"/>
            <ac:picMk id="2" creationId="{DC4DF170-E377-9DFF-BAB7-4CBBE612A72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3" creationId="{454B6084-E586-1EBC-5D35-EB54A37CE899}"/>
          </ac:picMkLst>
        </pc:picChg>
        <pc:picChg chg="add del mod">
          <ac:chgData name="Andrew Nedilko" userId="2b6e3f8d-1fcd-4849-8afd-1c9e0b959e18" providerId="ADAL" clId="{7DA4D8DF-4EB2-F442-A06D-11B810B9BCBC}" dt="2023-07-28T06:44:13.241" v="332" actId="21"/>
          <ac:picMkLst>
            <pc:docMk/>
            <pc:sldMk cId="1119198833" sldId="269"/>
            <ac:picMk id="4" creationId="{5EA02ECC-AFAD-7E62-6504-452650A7AC73}"/>
          </ac:picMkLst>
        </pc:picChg>
        <pc:picChg chg="add del mod modCrop">
          <ac:chgData name="Andrew Nedilko" userId="2b6e3f8d-1fcd-4849-8afd-1c9e0b959e18" providerId="ADAL" clId="{7DA4D8DF-4EB2-F442-A06D-11B810B9BCBC}" dt="2023-07-28T06:18:37.570" v="37" actId="21"/>
          <ac:picMkLst>
            <pc:docMk/>
            <pc:sldMk cId="1119198833" sldId="269"/>
            <ac:picMk id="5" creationId="{D4623D18-EF60-D434-AF7A-7837CEC282D1}"/>
          </ac:picMkLst>
        </pc:picChg>
        <pc:picChg chg="add mod">
          <ac:chgData name="Andrew Nedilko" userId="2b6e3f8d-1fcd-4849-8afd-1c9e0b959e18" providerId="ADAL" clId="{7DA4D8DF-4EB2-F442-A06D-11B810B9BCBC}" dt="2023-07-28T06:43:50.730" v="324" actId="14100"/>
          <ac:picMkLst>
            <pc:docMk/>
            <pc:sldMk cId="1119198833" sldId="269"/>
            <ac:picMk id="6" creationId="{018A046E-FA12-FB0D-EE70-DE301DC66719}"/>
          </ac:picMkLst>
        </pc:picChg>
        <pc:picChg chg="add del mod modCrop">
          <ac:chgData name="Andrew Nedilko" userId="2b6e3f8d-1fcd-4849-8afd-1c9e0b959e18" providerId="ADAL" clId="{7DA4D8DF-4EB2-F442-A06D-11B810B9BCBC}" dt="2023-07-28T06:19:49.953" v="53" actId="21"/>
          <ac:picMkLst>
            <pc:docMk/>
            <pc:sldMk cId="1119198833" sldId="269"/>
            <ac:picMk id="7" creationId="{BFE39373-9F17-D83C-2639-2207B63807E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8" creationId="{A2D115B6-2B17-3113-A75A-2196D65F79B2}"/>
          </ac:picMkLst>
        </pc:picChg>
        <pc:picChg chg="add mod">
          <ac:chgData name="Andrew Nedilko" userId="2b6e3f8d-1fcd-4849-8afd-1c9e0b959e18" providerId="ADAL" clId="{7DA4D8DF-4EB2-F442-A06D-11B810B9BCBC}" dt="2023-07-28T06:43:40.107" v="323" actId="1076"/>
          <ac:picMkLst>
            <pc:docMk/>
            <pc:sldMk cId="1119198833" sldId="269"/>
            <ac:picMk id="9" creationId="{A769696F-8887-D418-F133-FFD9F7822B1C}"/>
          </ac:picMkLst>
        </pc:picChg>
        <pc:picChg chg="add del mod modCrop">
          <ac:chgData name="Andrew Nedilko" userId="2b6e3f8d-1fcd-4849-8afd-1c9e0b959e18" providerId="ADAL" clId="{7DA4D8DF-4EB2-F442-A06D-11B810B9BCBC}" dt="2023-07-28T06:21:38.991" v="68" actId="21"/>
          <ac:picMkLst>
            <pc:docMk/>
            <pc:sldMk cId="1119198833" sldId="269"/>
            <ac:picMk id="10" creationId="{AA2434E8-13BA-1D4B-31E4-F5594152B05C}"/>
          </ac:picMkLst>
        </pc:picChg>
        <pc:picChg chg="add mod">
          <ac:chgData name="Andrew Nedilko" userId="2b6e3f8d-1fcd-4849-8afd-1c9e0b959e18" providerId="ADAL" clId="{7DA4D8DF-4EB2-F442-A06D-11B810B9BCBC}" dt="2023-07-28T06:43:58.568" v="331" actId="1038"/>
          <ac:picMkLst>
            <pc:docMk/>
            <pc:sldMk cId="1119198833" sldId="269"/>
            <ac:picMk id="11" creationId="{8AF19B12-1273-B6F0-C915-BC63DC655FB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2" creationId="{669A8CB5-0D9B-1817-921D-901A8F0D00A7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4" creationId="{CA8AA3B4-9273-0CA6-6B2E-5B0C9149ABA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8" creationId="{F14418BB-CD14-2678-7BE6-9BA50DA24C05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0" creationId="{F1F20179-43A0-CF23-1EDA-9F100FE2256E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2" creationId="{A237601C-4CCE-7496-18CA-42E539F8B81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58.871" v="443" actId="1038"/>
        <pc:sldMkLst>
          <pc:docMk/>
          <pc:sldMk cId="1377843332" sldId="270"/>
        </pc:sldMkLst>
        <pc:spChg chg="mod">
          <ac:chgData name="Andrew Nedilko" userId="2b6e3f8d-1fcd-4849-8afd-1c9e0b959e18" providerId="ADAL" clId="{7DA4D8DF-4EB2-F442-A06D-11B810B9BCBC}" dt="2023-07-28T06:53:58.871" v="443" actId="1038"/>
          <ac:spMkLst>
            <pc:docMk/>
            <pc:sldMk cId="1377843332" sldId="270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26:20.893" v="130" actId="21"/>
          <ac:picMkLst>
            <pc:docMk/>
            <pc:sldMk cId="1377843332" sldId="270"/>
            <ac:picMk id="2" creationId="{7D621BD1-66BD-C384-A377-B15A90E8A72A}"/>
          </ac:picMkLst>
        </pc:picChg>
        <pc:picChg chg="add mod">
          <ac:chgData name="Andrew Nedilko" userId="2b6e3f8d-1fcd-4849-8afd-1c9e0b959e18" providerId="ADAL" clId="{7DA4D8DF-4EB2-F442-A06D-11B810B9BCBC}" dt="2023-07-28T06:44:27.398" v="335" actId="14100"/>
          <ac:picMkLst>
            <pc:docMk/>
            <pc:sldMk cId="1377843332" sldId="270"/>
            <ac:picMk id="3" creationId="{121FBBB6-0276-7668-6DCB-CE50967A0FD2}"/>
          </ac:picMkLst>
        </pc:picChg>
        <pc:picChg chg="add del mod modCrop">
          <ac:chgData name="Andrew Nedilko" userId="2b6e3f8d-1fcd-4849-8afd-1c9e0b959e18" providerId="ADAL" clId="{7DA4D8DF-4EB2-F442-A06D-11B810B9BCBC}" dt="2023-07-28T06:27:35.911" v="143" actId="21"/>
          <ac:picMkLst>
            <pc:docMk/>
            <pc:sldMk cId="1377843332" sldId="270"/>
            <ac:picMk id="4" creationId="{7DBD4D7B-8F39-16C0-8181-8D73B1E84490}"/>
          </ac:picMkLst>
        </pc:picChg>
        <pc:picChg chg="add mod">
          <ac:chgData name="Andrew Nedilko" userId="2b6e3f8d-1fcd-4849-8afd-1c9e0b959e18" providerId="ADAL" clId="{7DA4D8DF-4EB2-F442-A06D-11B810B9BCBC}" dt="2023-07-28T06:45:07.470" v="368" actId="14100"/>
          <ac:picMkLst>
            <pc:docMk/>
            <pc:sldMk cId="1377843332" sldId="270"/>
            <ac:picMk id="5" creationId="{E8DE6176-206C-77B5-B753-3F4CB97284A8}"/>
          </ac:picMkLst>
        </pc:picChg>
        <pc:picChg chg="add del mod modCrop">
          <ac:chgData name="Andrew Nedilko" userId="2b6e3f8d-1fcd-4849-8afd-1c9e0b959e18" providerId="ADAL" clId="{7DA4D8DF-4EB2-F442-A06D-11B810B9BCBC}" dt="2023-07-28T06:29:02.995" v="159" actId="21"/>
          <ac:picMkLst>
            <pc:docMk/>
            <pc:sldMk cId="1377843332" sldId="270"/>
            <ac:picMk id="6" creationId="{8D470D17-6B40-8896-3F41-871EE65A0752}"/>
          </ac:picMkLst>
        </pc:picChg>
        <pc:picChg chg="add mod">
          <ac:chgData name="Andrew Nedilko" userId="2b6e3f8d-1fcd-4849-8afd-1c9e0b959e18" providerId="ADAL" clId="{7DA4D8DF-4EB2-F442-A06D-11B810B9BCBC}" dt="2023-07-28T06:45:18.823" v="375" actId="14100"/>
          <ac:picMkLst>
            <pc:docMk/>
            <pc:sldMk cId="1377843332" sldId="270"/>
            <ac:picMk id="7" creationId="{742928CD-D8C7-93D4-23D3-5A5ACFB7B697}"/>
          </ac:picMkLst>
        </pc:picChg>
        <pc:picChg chg="add mod">
          <ac:chgData name="Andrew Nedilko" userId="2b6e3f8d-1fcd-4849-8afd-1c9e0b959e18" providerId="ADAL" clId="{7DA4D8DF-4EB2-F442-A06D-11B810B9BCBC}" dt="2023-07-28T06:44:29.937" v="336" actId="1076"/>
          <ac:picMkLst>
            <pc:docMk/>
            <pc:sldMk cId="1377843332" sldId="270"/>
            <ac:picMk id="8" creationId="{ED246640-3F49-C8B8-A94B-2CC4D3270FE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49.202" v="436" actId="1038"/>
        <pc:sldMkLst>
          <pc:docMk/>
          <pc:sldMk cId="4128302041" sldId="271"/>
        </pc:sldMkLst>
        <pc:spChg chg="mod">
          <ac:chgData name="Andrew Nedilko" userId="2b6e3f8d-1fcd-4849-8afd-1c9e0b959e18" providerId="ADAL" clId="{7DA4D8DF-4EB2-F442-A06D-11B810B9BCBC}" dt="2023-07-28T06:53:49.202" v="436" actId="1038"/>
          <ac:spMkLst>
            <pc:docMk/>
            <pc:sldMk cId="4128302041" sldId="271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0:11.546" v="173" actId="21"/>
          <ac:picMkLst>
            <pc:docMk/>
            <pc:sldMk cId="4128302041" sldId="271"/>
            <ac:picMk id="2" creationId="{E244D19D-2547-C376-6231-A6D24C32A00F}"/>
          </ac:picMkLst>
        </pc:picChg>
        <pc:picChg chg="add mod">
          <ac:chgData name="Andrew Nedilko" userId="2b6e3f8d-1fcd-4849-8afd-1c9e0b959e18" providerId="ADAL" clId="{7DA4D8DF-4EB2-F442-A06D-11B810B9BCBC}" dt="2023-07-28T06:46:16.175" v="412" actId="1038"/>
          <ac:picMkLst>
            <pc:docMk/>
            <pc:sldMk cId="4128302041" sldId="271"/>
            <ac:picMk id="3" creationId="{7EA84284-070B-2707-22B6-524014328B96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29.894" v="427" actId="1038"/>
        <pc:sldMkLst>
          <pc:docMk/>
          <pc:sldMk cId="383626088" sldId="272"/>
        </pc:sldMkLst>
        <pc:spChg chg="mod">
          <ac:chgData name="Andrew Nedilko" userId="2b6e3f8d-1fcd-4849-8afd-1c9e0b959e18" providerId="ADAL" clId="{7DA4D8DF-4EB2-F442-A06D-11B810B9BCBC}" dt="2023-07-28T06:53:29.894" v="427" actId="1038"/>
          <ac:spMkLst>
            <pc:docMk/>
            <pc:sldMk cId="383626088" sldId="272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2:36.969" v="185" actId="478"/>
          <ac:picMkLst>
            <pc:docMk/>
            <pc:sldMk cId="383626088" sldId="272"/>
            <ac:picMk id="2" creationId="{59D95A36-CDF6-A58A-7C78-22BDC153C20D}"/>
          </ac:picMkLst>
        </pc:picChg>
        <pc:picChg chg="add del mod modCrop">
          <ac:chgData name="Andrew Nedilko" userId="2b6e3f8d-1fcd-4849-8afd-1c9e0b959e18" providerId="ADAL" clId="{7DA4D8DF-4EB2-F442-A06D-11B810B9BCBC}" dt="2023-07-28T06:33:12.146" v="195" actId="21"/>
          <ac:picMkLst>
            <pc:docMk/>
            <pc:sldMk cId="383626088" sldId="272"/>
            <ac:picMk id="3" creationId="{74EDA1C5-1846-D983-CE16-F2006E956AD0}"/>
          </ac:picMkLst>
        </pc:picChg>
        <pc:picChg chg="add mod">
          <ac:chgData name="Andrew Nedilko" userId="2b6e3f8d-1fcd-4849-8afd-1c9e0b959e18" providerId="ADAL" clId="{7DA4D8DF-4EB2-F442-A06D-11B810B9BCBC}" dt="2023-07-28T06:41:31.378" v="271" actId="14100"/>
          <ac:picMkLst>
            <pc:docMk/>
            <pc:sldMk cId="383626088" sldId="272"/>
            <ac:picMk id="4" creationId="{8D1816BC-1643-A187-4668-07F3BB658592}"/>
          </ac:picMkLst>
        </pc:picChg>
        <pc:picChg chg="add del mod modCrop">
          <ac:chgData name="Andrew Nedilko" userId="2b6e3f8d-1fcd-4849-8afd-1c9e0b959e18" providerId="ADAL" clId="{7DA4D8DF-4EB2-F442-A06D-11B810B9BCBC}" dt="2023-07-28T06:34:13.866" v="209" actId="21"/>
          <ac:picMkLst>
            <pc:docMk/>
            <pc:sldMk cId="383626088" sldId="272"/>
            <ac:picMk id="5" creationId="{C5F3A96C-915A-5641-87AB-8D3CA46388EA}"/>
          </ac:picMkLst>
        </pc:picChg>
        <pc:picChg chg="add mod">
          <ac:chgData name="Andrew Nedilko" userId="2b6e3f8d-1fcd-4849-8afd-1c9e0b959e18" providerId="ADAL" clId="{7DA4D8DF-4EB2-F442-A06D-11B810B9BCBC}" dt="2023-07-28T06:42:11.368" v="304" actId="1035"/>
          <ac:picMkLst>
            <pc:docMk/>
            <pc:sldMk cId="383626088" sldId="272"/>
            <ac:picMk id="6" creationId="{2766CD61-E8DD-138D-0C58-98F697CF9DF1}"/>
          </ac:picMkLst>
        </pc:picChg>
        <pc:picChg chg="add del mod modCrop">
          <ac:chgData name="Andrew Nedilko" userId="2b6e3f8d-1fcd-4849-8afd-1c9e0b959e18" providerId="ADAL" clId="{7DA4D8DF-4EB2-F442-A06D-11B810B9BCBC}" dt="2023-07-28T06:35:09.081" v="221" actId="21"/>
          <ac:picMkLst>
            <pc:docMk/>
            <pc:sldMk cId="383626088" sldId="272"/>
            <ac:picMk id="7" creationId="{48DBF788-2DB7-2C4C-8631-32D4CBE9BACF}"/>
          </ac:picMkLst>
        </pc:picChg>
        <pc:picChg chg="add mod">
          <ac:chgData name="Andrew Nedilko" userId="2b6e3f8d-1fcd-4849-8afd-1c9e0b959e18" providerId="ADAL" clId="{7DA4D8DF-4EB2-F442-A06D-11B810B9BCBC}" dt="2023-07-28T06:41:20.071" v="269" actId="14100"/>
          <ac:picMkLst>
            <pc:docMk/>
            <pc:sldMk cId="383626088" sldId="272"/>
            <ac:picMk id="8" creationId="{3FC61A33-F869-68BD-474A-CC5214E6D471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37.230" v="429" actId="20577"/>
        <pc:sldMkLst>
          <pc:docMk/>
          <pc:sldMk cId="1585633742" sldId="273"/>
        </pc:sldMkLst>
        <pc:spChg chg="mod">
          <ac:chgData name="Andrew Nedilko" userId="2b6e3f8d-1fcd-4849-8afd-1c9e0b959e18" providerId="ADAL" clId="{7DA4D8DF-4EB2-F442-A06D-11B810B9BCBC}" dt="2023-07-28T06:53:37.230" v="429" actId="20577"/>
          <ac:spMkLst>
            <pc:docMk/>
            <pc:sldMk cId="1585633742" sldId="273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7-28T06:35:57.232" v="226" actId="478"/>
          <ac:picMkLst>
            <pc:docMk/>
            <pc:sldMk cId="1585633742" sldId="273"/>
            <ac:picMk id="2" creationId="{02263B6A-C4C6-38ED-BF36-DF20DFDCF339}"/>
          </ac:picMkLst>
        </pc:picChg>
        <pc:picChg chg="add del mod modCrop">
          <ac:chgData name="Andrew Nedilko" userId="2b6e3f8d-1fcd-4849-8afd-1c9e0b959e18" providerId="ADAL" clId="{7DA4D8DF-4EB2-F442-A06D-11B810B9BCBC}" dt="2023-07-28T06:38:40.249" v="237" actId="21"/>
          <ac:picMkLst>
            <pc:docMk/>
            <pc:sldMk cId="1585633742" sldId="273"/>
            <ac:picMk id="3" creationId="{1C15937B-EC03-7F7D-C93B-0461243AE51C}"/>
          </ac:picMkLst>
        </pc:picChg>
        <pc:picChg chg="add mod">
          <ac:chgData name="Andrew Nedilko" userId="2b6e3f8d-1fcd-4849-8afd-1c9e0b959e18" providerId="ADAL" clId="{7DA4D8DF-4EB2-F442-A06D-11B810B9BCBC}" dt="2023-07-28T06:40:40.188" v="263" actId="14100"/>
          <ac:picMkLst>
            <pc:docMk/>
            <pc:sldMk cId="1585633742" sldId="273"/>
            <ac:picMk id="4" creationId="{60301875-1026-1312-C102-E888A6FB8039}"/>
          </ac:picMkLst>
        </pc:picChg>
        <pc:picChg chg="add del mod modCrop">
          <ac:chgData name="Andrew Nedilko" userId="2b6e3f8d-1fcd-4849-8afd-1c9e0b959e18" providerId="ADAL" clId="{7DA4D8DF-4EB2-F442-A06D-11B810B9BCBC}" dt="2023-07-28T06:39:35.126" v="249" actId="21"/>
          <ac:picMkLst>
            <pc:docMk/>
            <pc:sldMk cId="1585633742" sldId="273"/>
            <ac:picMk id="5" creationId="{9D1D6B76-9561-69BF-D005-3477B45168D8}"/>
          </ac:picMkLst>
        </pc:picChg>
        <pc:picChg chg="add mod">
          <ac:chgData name="Andrew Nedilko" userId="2b6e3f8d-1fcd-4849-8afd-1c9e0b959e18" providerId="ADAL" clId="{7DA4D8DF-4EB2-F442-A06D-11B810B9BCBC}" dt="2023-07-28T06:40:45.117" v="264" actId="14100"/>
          <ac:picMkLst>
            <pc:docMk/>
            <pc:sldMk cId="1585633742" sldId="273"/>
            <ac:picMk id="6" creationId="{E99A1CF9-EFBB-AB86-EF00-599CA3EB963F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6T22:44:42.997" v="1492" actId="1035"/>
        <pc:sldMkLst>
          <pc:docMk/>
          <pc:sldMk cId="906029163" sldId="274"/>
        </pc:sldMkLst>
        <pc:spChg chg="mod">
          <ac:chgData name="Andrew Nedilko" userId="2b6e3f8d-1fcd-4849-8afd-1c9e0b959e18" providerId="ADAL" clId="{7DA4D8DF-4EB2-F442-A06D-11B810B9BCBC}" dt="2023-08-06T22:38:12.032" v="1429" actId="166"/>
          <ac:spMkLst>
            <pc:docMk/>
            <pc:sldMk cId="906029163" sldId="274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8-06T22:24:08.912" v="1385"/>
          <ac:picMkLst>
            <pc:docMk/>
            <pc:sldMk cId="906029163" sldId="274"/>
            <ac:picMk id="2" creationId="{02961A83-290E-DC00-0E48-9D76FB177A53}"/>
          </ac:picMkLst>
        </pc:picChg>
        <pc:picChg chg="add del mod modCrop">
          <ac:chgData name="Andrew Nedilko" userId="2b6e3f8d-1fcd-4849-8afd-1c9e0b959e18" providerId="ADAL" clId="{7DA4D8DF-4EB2-F442-A06D-11B810B9BCBC}" dt="2023-08-06T22:24:43.266" v="1393" actId="21"/>
          <ac:picMkLst>
            <pc:docMk/>
            <pc:sldMk cId="906029163" sldId="274"/>
            <ac:picMk id="3" creationId="{53C4199F-B368-6E4E-CE34-2CFBDA6C5B87}"/>
          </ac:picMkLst>
        </pc:picChg>
        <pc:picChg chg="del">
          <ac:chgData name="Andrew Nedilko" userId="2b6e3f8d-1fcd-4849-8afd-1c9e0b959e18" providerId="ADAL" clId="{7DA4D8DF-4EB2-F442-A06D-11B810B9BCBC}" dt="2023-08-06T22:17:01.544" v="1367" actId="478"/>
          <ac:picMkLst>
            <pc:docMk/>
            <pc:sldMk cId="906029163" sldId="274"/>
            <ac:picMk id="4" creationId="{60301875-1026-1312-C102-E888A6FB8039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5" creationId="{4FC23741-0A62-9BBD-3A9C-957222D654EA}"/>
          </ac:picMkLst>
        </pc:picChg>
        <pc:picChg chg="del">
          <ac:chgData name="Andrew Nedilko" userId="2b6e3f8d-1fcd-4849-8afd-1c9e0b959e18" providerId="ADAL" clId="{7DA4D8DF-4EB2-F442-A06D-11B810B9BCBC}" dt="2023-08-06T22:17:02.315" v="1368" actId="478"/>
          <ac:picMkLst>
            <pc:docMk/>
            <pc:sldMk cId="906029163" sldId="274"/>
            <ac:picMk id="6" creationId="{E99A1CF9-EFBB-AB86-EF00-599CA3EB963F}"/>
          </ac:picMkLst>
        </pc:picChg>
        <pc:picChg chg="add del mod modCrop">
          <ac:chgData name="Andrew Nedilko" userId="2b6e3f8d-1fcd-4849-8afd-1c9e0b959e18" providerId="ADAL" clId="{7DA4D8DF-4EB2-F442-A06D-11B810B9BCBC}" dt="2023-08-06T22:28:08.531" v="1411" actId="21"/>
          <ac:picMkLst>
            <pc:docMk/>
            <pc:sldMk cId="906029163" sldId="274"/>
            <ac:picMk id="7" creationId="{4BBC0353-4782-0785-7F8F-A6FB789725ED}"/>
          </ac:picMkLst>
        </pc:picChg>
        <pc:picChg chg="add del mod">
          <ac:chgData name="Andrew Nedilko" userId="2b6e3f8d-1fcd-4849-8afd-1c9e0b959e18" providerId="ADAL" clId="{7DA4D8DF-4EB2-F442-A06D-11B810B9BCBC}" dt="2023-08-06T22:42:04.027" v="1434" actId="478"/>
          <ac:picMkLst>
            <pc:docMk/>
            <pc:sldMk cId="906029163" sldId="274"/>
            <ac:picMk id="8" creationId="{A030102D-286A-D4E8-E9A7-2D763042778A}"/>
          </ac:picMkLst>
        </pc:picChg>
        <pc:picChg chg="add del mod modCrop">
          <ac:chgData name="Andrew Nedilko" userId="2b6e3f8d-1fcd-4849-8afd-1c9e0b959e18" providerId="ADAL" clId="{7DA4D8DF-4EB2-F442-A06D-11B810B9BCBC}" dt="2023-08-06T22:37:04.891" v="1426" actId="21"/>
          <ac:picMkLst>
            <pc:docMk/>
            <pc:sldMk cId="906029163" sldId="274"/>
            <ac:picMk id="9" creationId="{88FEF1FF-2AC9-A9EB-0CB2-E7DB77CB19F1}"/>
          </ac:picMkLst>
        </pc:picChg>
        <pc:picChg chg="add mod">
          <ac:chgData name="Andrew Nedilko" userId="2b6e3f8d-1fcd-4849-8afd-1c9e0b959e18" providerId="ADAL" clId="{7DA4D8DF-4EB2-F442-A06D-11B810B9BCBC}" dt="2023-08-06T22:44:42.997" v="1492" actId="1035"/>
          <ac:picMkLst>
            <pc:docMk/>
            <pc:sldMk cId="906029163" sldId="274"/>
            <ac:picMk id="10" creationId="{6214715C-BB54-2894-0D43-28CF61DAF09D}"/>
          </ac:picMkLst>
        </pc:picChg>
        <pc:picChg chg="add del mod modCrop">
          <ac:chgData name="Andrew Nedilko" userId="2b6e3f8d-1fcd-4849-8afd-1c9e0b959e18" providerId="ADAL" clId="{7DA4D8DF-4EB2-F442-A06D-11B810B9BCBC}" dt="2023-08-06T22:42:39.676" v="1445" actId="21"/>
          <ac:picMkLst>
            <pc:docMk/>
            <pc:sldMk cId="906029163" sldId="274"/>
            <ac:picMk id="11" creationId="{ADC48EA7-1C0B-2EFD-7D61-3FE3E257B3F3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12" creationId="{6FA57C1F-5F4B-C438-E0AE-F331E814198B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8T05:11:21.385" v="1542" actId="14100"/>
        <pc:sldMkLst>
          <pc:docMk/>
          <pc:sldMk cId="96252867" sldId="275"/>
        </pc:sldMkLst>
        <pc:spChg chg="mod">
          <ac:chgData name="Andrew Nedilko" userId="2b6e3f8d-1fcd-4849-8afd-1c9e0b959e18" providerId="ADAL" clId="{7DA4D8DF-4EB2-F442-A06D-11B810B9BCBC}" dt="2023-08-06T22:17:23.904" v="1375" actId="20577"/>
          <ac:spMkLst>
            <pc:docMk/>
            <pc:sldMk cId="96252867" sldId="275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8-06T22:47:44.938" v="1504" actId="21"/>
          <ac:picMkLst>
            <pc:docMk/>
            <pc:sldMk cId="96252867" sldId="275"/>
            <ac:picMk id="2" creationId="{878C73CF-CD01-CFE9-50EA-16AD31A3FCD9}"/>
          </ac:picMkLst>
        </pc:picChg>
        <pc:picChg chg="add del mod modCrop">
          <ac:chgData name="Andrew Nedilko" userId="2b6e3f8d-1fcd-4849-8afd-1c9e0b959e18" providerId="ADAL" clId="{7DA4D8DF-4EB2-F442-A06D-11B810B9BCBC}" dt="2023-08-08T05:10:44.022" v="1537" actId="21"/>
          <ac:picMkLst>
            <pc:docMk/>
            <pc:sldMk cId="96252867" sldId="275"/>
            <ac:picMk id="2" creationId="{E207CB8B-58D2-AAF1-730C-074DA6F7B08D}"/>
          </ac:picMkLst>
        </pc:picChg>
        <pc:picChg chg="add mod">
          <ac:chgData name="Andrew Nedilko" userId="2b6e3f8d-1fcd-4849-8afd-1c9e0b959e18" providerId="ADAL" clId="{7DA4D8DF-4EB2-F442-A06D-11B810B9BCBC}" dt="2023-08-08T05:11:01.803" v="1540" actId="14100"/>
          <ac:picMkLst>
            <pc:docMk/>
            <pc:sldMk cId="96252867" sldId="275"/>
            <ac:picMk id="3" creationId="{0863AEB4-50FD-BD3F-37A0-9127D96F8212}"/>
          </ac:picMkLst>
        </pc:picChg>
        <pc:picChg chg="add del mod modCrop">
          <ac:chgData name="Andrew Nedilko" userId="2b6e3f8d-1fcd-4849-8afd-1c9e0b959e18" providerId="ADAL" clId="{7DA4D8DF-4EB2-F442-A06D-11B810B9BCBC}" dt="2023-08-06T22:49:33.368" v="1521" actId="21"/>
          <ac:picMkLst>
            <pc:docMk/>
            <pc:sldMk cId="96252867" sldId="275"/>
            <ac:picMk id="4" creationId="{7220DCE8-2DF3-1CC2-764C-2F15D9448B9C}"/>
          </ac:picMkLst>
        </pc:picChg>
        <pc:picChg chg="add mod">
          <ac:chgData name="Andrew Nedilko" userId="2b6e3f8d-1fcd-4849-8afd-1c9e0b959e18" providerId="ADAL" clId="{7DA4D8DF-4EB2-F442-A06D-11B810B9BCBC}" dt="2023-08-08T05:11:21.385" v="1542" actId="14100"/>
          <ac:picMkLst>
            <pc:docMk/>
            <pc:sldMk cId="96252867" sldId="275"/>
            <ac:picMk id="4" creationId="{B3C29C7F-E289-3689-A26F-5C72A2A94BE4}"/>
          </ac:picMkLst>
        </pc:picChg>
        <pc:picChg chg="add mod">
          <ac:chgData name="Andrew Nedilko" userId="2b6e3f8d-1fcd-4849-8afd-1c9e0b959e18" providerId="ADAL" clId="{7DA4D8DF-4EB2-F442-A06D-11B810B9BCBC}" dt="2023-08-06T22:49:57.920" v="1527" actId="14100"/>
          <ac:picMkLst>
            <pc:docMk/>
            <pc:sldMk cId="96252867" sldId="275"/>
            <ac:picMk id="5" creationId="{E039DC49-9F9F-79C4-552E-08B4346195E9}"/>
          </ac:picMkLst>
        </pc:picChg>
      </pc:sldChg>
      <pc:sldChg chg="modSp add mod">
        <pc:chgData name="Andrew Nedilko" userId="2b6e3f8d-1fcd-4849-8afd-1c9e0b959e18" providerId="ADAL" clId="{7DA4D8DF-4EB2-F442-A06D-11B810B9BCBC}" dt="2023-08-06T22:17:31.283" v="1379" actId="20577"/>
        <pc:sldMkLst>
          <pc:docMk/>
          <pc:sldMk cId="3887046401" sldId="276"/>
        </pc:sldMkLst>
        <pc:spChg chg="mod">
          <ac:chgData name="Andrew Nedilko" userId="2b6e3f8d-1fcd-4849-8afd-1c9e0b959e18" providerId="ADAL" clId="{7DA4D8DF-4EB2-F442-A06D-11B810B9BCBC}" dt="2023-08-06T22:17:31.283" v="1379" actId="20577"/>
          <ac:spMkLst>
            <pc:docMk/>
            <pc:sldMk cId="3887046401" sldId="276"/>
            <ac:spMk id="23" creationId="{545E1C4C-08DC-2841-FFF9-62D4A1424D94}"/>
          </ac:spMkLst>
        </pc:spChg>
      </pc:sldChg>
      <pc:sldChg chg="modSp add mod">
        <pc:chgData name="Andrew Nedilko" userId="2b6e3f8d-1fcd-4849-8afd-1c9e0b959e18" providerId="ADAL" clId="{7DA4D8DF-4EB2-F442-A06D-11B810B9BCBC}" dt="2023-08-06T22:17:37.311" v="1383" actId="20577"/>
        <pc:sldMkLst>
          <pc:docMk/>
          <pc:sldMk cId="3226651998" sldId="277"/>
        </pc:sldMkLst>
        <pc:spChg chg="mod">
          <ac:chgData name="Andrew Nedilko" userId="2b6e3f8d-1fcd-4849-8afd-1c9e0b959e18" providerId="ADAL" clId="{7DA4D8DF-4EB2-F442-A06D-11B810B9BCBC}" dt="2023-08-06T22:17:37.311" v="1383" actId="20577"/>
          <ac:spMkLst>
            <pc:docMk/>
            <pc:sldMk cId="3226651998" sldId="277"/>
            <ac:spMk id="23" creationId="{545E1C4C-08DC-2841-FFF9-62D4A1424D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1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4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6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6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6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2/3/25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1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2/3/25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2/3/25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7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5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8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F4187-A674-1A4D-9F04-5E06EAE3631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6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0E6A9-E963-2EA8-578C-75EE14B71F28}"/>
              </a:ext>
            </a:extLst>
          </p:cNvPr>
          <p:cNvSpPr txBox="1"/>
          <p:nvPr/>
        </p:nvSpPr>
        <p:spPr>
          <a:xfrm>
            <a:off x="8619527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9B4F9-1574-3FBD-FFC5-7EC1EB58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" y="3641298"/>
            <a:ext cx="4381259" cy="3204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5F4FAC-1595-D7D3-1F51-A9B2434E6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28886" r="53165" b="30810"/>
          <a:stretch/>
        </p:blipFill>
        <p:spPr>
          <a:xfrm>
            <a:off x="4454447" y="119826"/>
            <a:ext cx="4155002" cy="3900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FBE74A-E117-A9C3-3857-57C0FE48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2" y="119826"/>
            <a:ext cx="4155003" cy="344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92A911-F6C1-1713-5FBD-B7B79DA2D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447" y="3870742"/>
            <a:ext cx="4155002" cy="28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41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8F9FD-1B32-8A42-5B9B-42BE9723A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ED1AE60-3BAE-8746-EE18-1037DC76F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51559" cy="6858000"/>
          </a:xfrm>
          <a:prstGeom prst="rect">
            <a:avLst/>
          </a:prstGeom>
        </p:spPr>
      </p:pic>
      <p:pic>
        <p:nvPicPr>
          <p:cNvPr id="19" name="Picture 1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5D423D2-6C2B-CAFA-E357-73075369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568" y="0"/>
            <a:ext cx="5120014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8A8046-6F61-C2CE-01AA-0AB6025421D5}"/>
              </a:ext>
            </a:extLst>
          </p:cNvPr>
          <p:cNvSpPr txBox="1"/>
          <p:nvPr/>
        </p:nvSpPr>
        <p:spPr>
          <a:xfrm>
            <a:off x="8675351" y="-14902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0108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844173-781A-A819-54B5-B8ABEB02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" y="56986"/>
            <a:ext cx="2961306" cy="5631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5D9FA-03A4-4F45-0C2B-9393CFC8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92" y="4605389"/>
            <a:ext cx="4219671" cy="2084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78FDD6-089F-EE2B-7865-E84B9BD80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438" y="1163"/>
            <a:ext cx="2620196" cy="3598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C57181-C5F3-F3DB-1521-1DD5E1C6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634" y="56986"/>
            <a:ext cx="2620196" cy="4713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C2C2C-16EB-46BB-BF7B-66848C3CD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963" y="4757013"/>
            <a:ext cx="2450670" cy="2067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D1C495-E4FD-7893-B055-9A0B253B197B}"/>
              </a:ext>
            </a:extLst>
          </p:cNvPr>
          <p:cNvSpPr txBox="1"/>
          <p:nvPr/>
        </p:nvSpPr>
        <p:spPr>
          <a:xfrm>
            <a:off x="8758423" y="0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D888-FA28-176F-CC98-15FAFF44C4AC}"/>
              </a:ext>
            </a:extLst>
          </p:cNvPr>
          <p:cNvSpPr txBox="1"/>
          <p:nvPr/>
        </p:nvSpPr>
        <p:spPr>
          <a:xfrm>
            <a:off x="3249625" y="3738864"/>
            <a:ext cx="2111949" cy="924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b="1" dirty="0"/>
              <a:t>Array representation</a:t>
            </a:r>
            <a:r>
              <a:rPr lang="en-US" sz="1100" dirty="0"/>
              <a:t> of bin. tree:</a:t>
            </a:r>
          </a:p>
          <a:p>
            <a:r>
              <a:rPr lang="en-US" sz="1100" dirty="0"/>
              <a:t>node </a:t>
            </a:r>
            <a:r>
              <a:rPr lang="en-US" sz="1100" dirty="0" err="1"/>
              <a:t>i</a:t>
            </a:r>
            <a:endParaRPr lang="en-US" sz="1100" dirty="0"/>
          </a:p>
          <a:p>
            <a:r>
              <a:rPr lang="en-US" sz="1100" dirty="0"/>
              <a:t>parent: </a:t>
            </a:r>
            <a:r>
              <a:rPr lang="en-US" sz="1100" b="1" dirty="0"/>
              <a:t>(i-1)/2</a:t>
            </a:r>
          </a:p>
          <a:p>
            <a:r>
              <a:rPr lang="en-US" sz="1100" dirty="0"/>
              <a:t>left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+ 1</a:t>
            </a:r>
          </a:p>
          <a:p>
            <a:r>
              <a:rPr lang="en-US" sz="1100" dirty="0"/>
              <a:t>right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6E38F5-A0E1-B37B-5DB7-AD2E5BB68918}"/>
              </a:ext>
            </a:extLst>
          </p:cNvPr>
          <p:cNvSpPr txBox="1"/>
          <p:nvPr/>
        </p:nvSpPr>
        <p:spPr>
          <a:xfrm>
            <a:off x="7629298" y="3599786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458637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24C3F0-AFD9-DDD6-67CF-129C0204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72" y="5523898"/>
            <a:ext cx="2896247" cy="1231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14CDA9-4DEB-7995-732A-628451AC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282" y="3905719"/>
            <a:ext cx="3131961" cy="1618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49012B-28C0-3213-C384-46B2C1BE0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4" y="2461551"/>
            <a:ext cx="2928293" cy="14514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A196BC-D624-5425-1A01-A16B7A4A1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372" y="2206728"/>
            <a:ext cx="3023369" cy="13467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020D00-192E-C071-00E0-8B32ACB4E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5" y="93081"/>
            <a:ext cx="3128535" cy="15642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8A5262-7652-374F-5B36-65FC49181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3243" y="2611615"/>
            <a:ext cx="3197751" cy="21225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F05AE5-FC15-CB96-F2E1-83F64CD23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3" y="3948503"/>
            <a:ext cx="2767859" cy="1893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BBEFE-A9EA-8682-8EA7-396B08A5D1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2556" y="4829945"/>
            <a:ext cx="3378438" cy="1833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B9F39-4F79-4EA2-6295-CD63F5B04A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4265" y="65504"/>
            <a:ext cx="2835442" cy="2546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0F305D-372A-3785-DCF1-4375F422D3B4}"/>
              </a:ext>
            </a:extLst>
          </p:cNvPr>
          <p:cNvSpPr txBox="1"/>
          <p:nvPr/>
        </p:nvSpPr>
        <p:spPr>
          <a:xfrm>
            <a:off x="8713971" y="-21475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89B88-FD0B-E446-CF77-7F761CDAA3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8266" y="0"/>
            <a:ext cx="2853568" cy="21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24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2A2DB-5E6F-FBAD-3FA0-4416181B0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4EC5A61-DDFF-A3A1-56C9-A18A7190D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74831" cy="2814170"/>
          </a:xfrm>
          <a:prstGeom prst="rect">
            <a:avLst/>
          </a:prstGeo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217081A-E1D5-5A80-62BC-F114C3003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0701"/>
            <a:ext cx="2930769" cy="2666259"/>
          </a:xfrm>
          <a:prstGeom prst="rect">
            <a:avLst/>
          </a:prstGeom>
        </p:spPr>
      </p:pic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0A68577-E0CF-1766-0568-2AB2F0305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686" y="0"/>
            <a:ext cx="3747427" cy="5474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8EEB92-4118-609B-5799-B42D15031C27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14</a:t>
            </a:r>
          </a:p>
        </p:txBody>
      </p:sp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6B089FC-C805-0C43-13F0-365D7EC49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169" y="4967067"/>
            <a:ext cx="3057517" cy="189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47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CA751-25BD-6CD5-3C60-B4E2BE5FE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9304029-49AC-E50C-F78D-87A8AA87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1" y="0"/>
            <a:ext cx="4330700" cy="3683000"/>
          </a:xfrm>
          <a:prstGeom prst="rect">
            <a:avLst/>
          </a:prstGeom>
        </p:spPr>
      </p:pic>
      <p:pic>
        <p:nvPicPr>
          <p:cNvPr id="10" name="Picture 9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1B76F0DD-C45E-A31E-D321-4363AA8D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3000"/>
            <a:ext cx="5181600" cy="2946400"/>
          </a:xfrm>
          <a:prstGeom prst="rect">
            <a:avLst/>
          </a:prstGeom>
        </p:spPr>
      </p:pic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32EBD2C-F612-E147-3F53-48E0A0FE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1" y="33285"/>
            <a:ext cx="4394200" cy="5222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8280C4-991C-E4C9-1EBD-EF6F90937BFB}"/>
              </a:ext>
            </a:extLst>
          </p:cNvPr>
          <p:cNvSpPr txBox="1"/>
          <p:nvPr/>
        </p:nvSpPr>
        <p:spPr>
          <a:xfrm>
            <a:off x="8612306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678547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3741-0A62-9BBD-3A9C-957222D6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0"/>
            <a:ext cx="4717775" cy="3831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4715C-BB54-2894-0D43-28CF61DA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99" y="46536"/>
            <a:ext cx="4518601" cy="67914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70921" y="-13607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A57C1F-5F4B-C438-E0AE-F331E814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4" y="3831858"/>
            <a:ext cx="4664687" cy="30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29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AC5851-7CD6-2D4E-DA4D-23C5D8A8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330" y="4725348"/>
            <a:ext cx="3559234" cy="2138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3431-F934-2AB2-FA52-78075CB0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756" y="2601645"/>
            <a:ext cx="2592404" cy="2138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4E438-A483-42D7-74EE-4738FA7DD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098"/>
            <a:ext cx="1992923" cy="2153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C74A24-87C1-21F3-5840-C2BA02EB3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569" y="51098"/>
            <a:ext cx="3450422" cy="2374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4829DC-DAA3-A434-F0BE-854B8D8A8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923" y="2396"/>
            <a:ext cx="3528646" cy="2481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C8C703-67B3-54B1-E071-C67F9F3EA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394" y="2425799"/>
            <a:ext cx="2973776" cy="18999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9BDEB1-71D5-0CE3-BF0A-A6236ED11022}"/>
              </a:ext>
            </a:extLst>
          </p:cNvPr>
          <p:cNvSpPr txBox="1"/>
          <p:nvPr/>
        </p:nvSpPr>
        <p:spPr>
          <a:xfrm>
            <a:off x="6904684" y="4908328"/>
            <a:ext cx="1882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Linked Lists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9BDA4A-D8EF-B69C-F881-D23091D51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55" y="2425800"/>
            <a:ext cx="3027601" cy="36163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DC6734-2BE2-A742-EF11-BF91424F8F3F}"/>
              </a:ext>
            </a:extLst>
          </p:cNvPr>
          <p:cNvSpPr txBox="1"/>
          <p:nvPr/>
        </p:nvSpPr>
        <p:spPr>
          <a:xfrm>
            <a:off x="8725055" y="-12578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80587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67B53C-F793-4A63-AD04-E345C860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"/>
            <a:ext cx="4594783" cy="4759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8B518E-71EA-21DC-031B-C5EF00F5E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" y="-1883"/>
            <a:ext cx="4372707" cy="3649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D7C4C-FA01-D8A1-72FF-5DC781C7BE66}"/>
              </a:ext>
            </a:extLst>
          </p:cNvPr>
          <p:cNvSpPr txBox="1"/>
          <p:nvPr/>
        </p:nvSpPr>
        <p:spPr>
          <a:xfrm>
            <a:off x="8725296" y="0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19</a:t>
            </a:r>
          </a:p>
        </p:txBody>
      </p:sp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F441045-C66F-856D-159C-C203BC72B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7" y="3612701"/>
            <a:ext cx="3314749" cy="3337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72CB15-AB3C-A9AD-C1F0-D6473726B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759275"/>
            <a:ext cx="3399692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8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20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173CEF5-F3C5-E7B1-7296-7E359A88B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" y="0"/>
            <a:ext cx="8139023" cy="3429000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CB499B3-B199-022F-95D7-17717D20C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1" y="2333357"/>
            <a:ext cx="4445263" cy="4524643"/>
          </a:xfrm>
          <a:prstGeom prst="rect">
            <a:avLst/>
          </a:prstGeo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546A159-3E3E-781B-82D6-9021147B3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" y="3405554"/>
            <a:ext cx="4796568" cy="32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98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3AEB4-50FD-BD3F-37A0-9127D96F8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47"/>
            <a:ext cx="4664765" cy="38723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55A9DF-7377-89F7-8318-3645E68B6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7" y="3900741"/>
            <a:ext cx="2694125" cy="3053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AA99A-C7C8-3C3A-83D8-0E941811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527" y="75797"/>
            <a:ext cx="2249469" cy="158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82007-5941-EAA2-463E-A321DA6B5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765" y="75797"/>
            <a:ext cx="2072814" cy="1581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74D95-0B97-DC64-4B1A-D9BE67C04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2568" y="4171824"/>
            <a:ext cx="2734276" cy="2158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CC582-E86E-D551-59CB-E9CF9E0FD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580" y="4936590"/>
            <a:ext cx="3267327" cy="1873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A68AA-6678-3070-3EA4-ACE0CB1206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340" t="37138" r="60708" b="34617"/>
          <a:stretch/>
        </p:blipFill>
        <p:spPr>
          <a:xfrm>
            <a:off x="4380916" y="1657681"/>
            <a:ext cx="2797248" cy="25717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24029" y="21562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2B226-75F7-1FDF-F754-80091C0C05F8}"/>
              </a:ext>
            </a:extLst>
          </p:cNvPr>
          <p:cNvSpPr txBox="1"/>
          <p:nvPr/>
        </p:nvSpPr>
        <p:spPr>
          <a:xfrm>
            <a:off x="4655540" y="275114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t.&amp;</a:t>
            </a:r>
            <a:r>
              <a:rPr lang="en-US" sz="1200" b="1" dirty="0" err="1"/>
              <a:t>s.c</a:t>
            </a:r>
            <a:r>
              <a:rPr lang="en-US" sz="1200" b="1" dirty="0"/>
              <a:t>. O(n)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62C81-A36C-A970-044D-25D8FC2DD40C}"/>
              </a:ext>
            </a:extLst>
          </p:cNvPr>
          <p:cNvSpPr txBox="1"/>
          <p:nvPr/>
        </p:nvSpPr>
        <p:spPr>
          <a:xfrm>
            <a:off x="6690687" y="259944"/>
            <a:ext cx="225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M. doesn’t help </a:t>
            </a:r>
            <a:r>
              <a:rPr lang="en-US" sz="1200" b="1" dirty="0" err="1"/>
              <a:t>t.c.</a:t>
            </a:r>
            <a:r>
              <a:rPr lang="en-US" sz="1200" b="1" dirty="0"/>
              <a:t>, adds to </a:t>
            </a:r>
            <a:r>
              <a:rPr lang="en-US" sz="1200" b="1" dirty="0" err="1"/>
              <a:t>s.c.</a:t>
            </a:r>
            <a:endParaRPr lang="en-US" sz="1200" b="1" dirty="0"/>
          </a:p>
        </p:txBody>
      </p:sp>
      <p:pic>
        <p:nvPicPr>
          <p:cNvPr id="14" name="Picture 1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2FAC8DE-DD33-0679-5525-1D73D2D685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6853" y="3296141"/>
            <a:ext cx="2259834" cy="15818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07808A-C813-A38E-12EE-86D5BBE95C25}"/>
              </a:ext>
            </a:extLst>
          </p:cNvPr>
          <p:cNvSpPr txBox="1"/>
          <p:nvPr/>
        </p:nvSpPr>
        <p:spPr>
          <a:xfrm>
            <a:off x="4380916" y="1890406"/>
            <a:ext cx="228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Unlike for factorial M. helps 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31D12-31DC-C72B-2A52-74A892AC52BE}"/>
              </a:ext>
            </a:extLst>
          </p:cNvPr>
          <p:cNvSpPr txBox="1"/>
          <p:nvPr/>
        </p:nvSpPr>
        <p:spPr>
          <a:xfrm>
            <a:off x="6215489" y="2063638"/>
            <a:ext cx="1856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s.c.</a:t>
            </a:r>
            <a:r>
              <a:rPr lang="en-US" sz="1200" dirty="0"/>
              <a:t> space + memo = 2O(n)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27A330-9D4E-2835-C3C3-1993E5794EAC}"/>
              </a:ext>
            </a:extLst>
          </p:cNvPr>
          <p:cNvSpPr txBox="1"/>
          <p:nvPr/>
        </p:nvSpPr>
        <p:spPr>
          <a:xfrm>
            <a:off x="6262514" y="5252072"/>
            <a:ext cx="2286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because 2 calls for each n. </a:t>
            </a:r>
            <a:r>
              <a:rPr lang="en-US" sz="1100" i="1" dirty="0" err="1"/>
              <a:t>S.c.</a:t>
            </a:r>
            <a:r>
              <a:rPr lang="en-US" sz="1100" i="1" dirty="0"/>
              <a:t> O(n) –</a:t>
            </a:r>
          </a:p>
          <a:p>
            <a:r>
              <a:rPr lang="en-US" sz="1100" i="1" dirty="0"/>
              <a:t>         depth of recursion stack </a:t>
            </a:r>
          </a:p>
        </p:txBody>
      </p:sp>
    </p:spTree>
    <p:extLst>
      <p:ext uri="{BB962C8B-B14F-4D97-AF65-F5344CB8AC3E}">
        <p14:creationId xmlns:p14="http://schemas.microsoft.com/office/powerpoint/2010/main" val="9625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7" descr="Text&#10;&#10;Description automatically generated">
            <a:extLst>
              <a:ext uri="{FF2B5EF4-FFF2-40B4-BE49-F238E27FC236}">
                <a16:creationId xmlns:a16="http://schemas.microsoft.com/office/drawing/2014/main" id="{E64F91A5-5EEB-C2C6-2D91-5D1239BF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" y="0"/>
            <a:ext cx="3470037" cy="293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43EF86D0-C8B7-7762-4E56-2ABAFC337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76" y="82625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E81912-DDBE-1A44-B49A-F783330A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367" y="3323732"/>
            <a:ext cx="4122835" cy="3121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1E498B-9166-A0D0-A96D-E476D85CA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334" y="0"/>
            <a:ext cx="5412418" cy="3323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C0BC7F-435D-82C2-1EEA-D2370E21B024}"/>
              </a:ext>
            </a:extLst>
          </p:cNvPr>
          <p:cNvSpPr txBox="1"/>
          <p:nvPr/>
        </p:nvSpPr>
        <p:spPr>
          <a:xfrm>
            <a:off x="8703845" y="571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6147A2-3BAD-AC0D-EA77-5734CF6D2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464" y="3323732"/>
            <a:ext cx="4893831" cy="21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5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816BC-1643-A187-4668-07F3BB65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6" y="-1"/>
            <a:ext cx="4761281" cy="4211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6CD61-E8DD-138D-0C58-98F697CF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4944"/>
            <a:ext cx="6864626" cy="2581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61A33-F869-68BD-474A-CC5214E6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76" y="33285"/>
            <a:ext cx="4384624" cy="38803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83626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D115B6-2B17-3113-A75A-2196D65F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60"/>
            <a:ext cx="3888014" cy="40839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3AE24A-51C7-F22E-4497-85373168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831" y="32060"/>
            <a:ext cx="5353400" cy="48155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B6084-E586-1EBC-5D35-EB54A37CE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0" y="3856258"/>
            <a:ext cx="3922222" cy="296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28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01875-1026-1312-C102-E888A6FB8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00870" cy="4500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A1CF9-EFBB-AB86-EF00-599CA3EB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205" y="2357718"/>
            <a:ext cx="3943795" cy="45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33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439003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84284-070B-2707-22B6-52401432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" y="445474"/>
            <a:ext cx="5135335" cy="51698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675187-2737-ACCE-D9C2-F54485E67C33}"/>
              </a:ext>
            </a:extLst>
          </p:cNvPr>
          <p:cNvSpPr txBox="1"/>
          <p:nvPr/>
        </p:nvSpPr>
        <p:spPr>
          <a:xfrm>
            <a:off x="0" y="5615351"/>
            <a:ext cx="1904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nLog</a:t>
            </a:r>
            <a:r>
              <a:rPr lang="en-US" b="1" dirty="0"/>
              <a:t>(n) solution –</a:t>
            </a:r>
          </a:p>
          <a:p>
            <a:r>
              <a:rPr lang="en-US" b="1" dirty="0"/>
              <a:t>sort, then get</a:t>
            </a:r>
          </a:p>
          <a:p>
            <a:r>
              <a:rPr lang="en-US" b="1" dirty="0"/>
              <a:t>kth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1346D-DEAA-837A-6CD2-633BAA11A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15" y="445474"/>
            <a:ext cx="4075732" cy="5925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710925-F928-C6DF-DD1F-E9E58A9CF84A}"/>
              </a:ext>
            </a:extLst>
          </p:cNvPr>
          <p:cNvSpPr txBox="1"/>
          <p:nvPr/>
        </p:nvSpPr>
        <p:spPr>
          <a:xfrm>
            <a:off x="8712206" y="11724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4128302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EAC7E23-D8F2-25A4-B366-C68AC7EF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708" y="1614163"/>
            <a:ext cx="3261351" cy="15938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0583" y="9839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75CD8-5873-34C3-58C8-C5C927166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" y="88529"/>
            <a:ext cx="43561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39E3E5-5E95-2CBF-C611-1A91C5551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3" y="507629"/>
            <a:ext cx="4356099" cy="1861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97EFED-C7AA-1EC9-C07A-B060F2072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0" y="2487256"/>
            <a:ext cx="4330700" cy="144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4156DF-135C-60E0-83BB-E2548E61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310" y="2787971"/>
            <a:ext cx="2151398" cy="1130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778940-FF87-31E4-F90E-4CA993AF4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141" y="1550651"/>
            <a:ext cx="3072046" cy="850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1A713D-0955-8618-48E3-68272D0EF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0" y="3935056"/>
            <a:ext cx="4062336" cy="1315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2DEFFA-1D5F-DD05-8121-CE5BDF0E4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0708" y="29469"/>
            <a:ext cx="3445353" cy="16527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C73299-0BDE-BF30-018B-8A7705CA09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5222" y="4529976"/>
            <a:ext cx="5718778" cy="23346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229BED-9C73-D3B3-1C2C-5413327EA7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13" y="5252761"/>
            <a:ext cx="3791857" cy="14746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C24944-91E8-4934-9847-52F7338A4F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6296" y="3215430"/>
            <a:ext cx="4855405" cy="157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46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F791025-CC0F-D249-FAEC-3A2322D4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025" y="33285"/>
            <a:ext cx="5435462" cy="47418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12306" y="-1884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439FCA-EA4F-057E-6DC0-31313DFA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3" y="34731"/>
            <a:ext cx="3583511" cy="32525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8FA27-BCE4-8C38-3635-3B981B53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4" y="3289020"/>
            <a:ext cx="3583511" cy="16567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FB3E49-3FAA-13E9-54CB-7EE9CD70C9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66" t="31759" r="47854" b="45494"/>
          <a:stretch/>
        </p:blipFill>
        <p:spPr>
          <a:xfrm>
            <a:off x="62513" y="4900036"/>
            <a:ext cx="4130767" cy="19232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55F70A-0A01-BF98-7ACE-D78BD84FF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237" y="5135159"/>
            <a:ext cx="5162453" cy="171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51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81B39F-0336-7711-5157-63BC327E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111" y="33285"/>
            <a:ext cx="2302891" cy="19365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-24589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D4EA6-B3FD-35EF-3F6D-6C125787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971330" cy="310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127A6-6E09-0318-1D92-243D17039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711" y="3140408"/>
            <a:ext cx="1887008" cy="471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7271E6-8543-E664-35B1-389BC0882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87965"/>
            <a:ext cx="2419109" cy="3593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C760A7-2AB8-9B08-6B7A-ECC67596B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374" y="2641601"/>
            <a:ext cx="2419108" cy="38821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D80592-4710-182F-311D-3F0A63867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711" y="1933642"/>
            <a:ext cx="2472146" cy="12181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11FBD8-3B28-10F8-8AC4-CAFA0721E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6689" y="-11575"/>
            <a:ext cx="1930400" cy="685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3305C6-C9FA-2F97-B85D-4CB00CC2A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5226" y="312517"/>
            <a:ext cx="1925213" cy="30073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D2A1AC-2565-FEA2-727C-4CCAB0A729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3572" y="4726144"/>
            <a:ext cx="3730748" cy="21318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23B342-F390-A770-1C2C-76CB18D21E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9813" y="3815051"/>
            <a:ext cx="903402" cy="7922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A4272E-3A0E-B488-0C69-A0C227E16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7556" y="3813038"/>
            <a:ext cx="3024692" cy="9941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D47173-2F8F-64E0-1184-D667A0E9CE45}"/>
              </a:ext>
            </a:extLst>
          </p:cNvPr>
          <p:cNvSpPr txBox="1"/>
          <p:nvPr/>
        </p:nvSpPr>
        <p:spPr>
          <a:xfrm>
            <a:off x="4779711" y="3609094"/>
            <a:ext cx="2842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Melt</a:t>
            </a:r>
            <a:r>
              <a:rPr lang="en-US" sz="1200" dirty="0"/>
              <a:t> - unpivot </a:t>
            </a:r>
            <a:r>
              <a:rPr lang="en-US" sz="1200" dirty="0" err="1"/>
              <a:t>df</a:t>
            </a:r>
            <a:r>
              <a:rPr lang="en-US" sz="1200" dirty="0"/>
              <a:t> from wide to long format</a:t>
            </a:r>
          </a:p>
        </p:txBody>
      </p:sp>
    </p:spTree>
    <p:extLst>
      <p:ext uri="{BB962C8B-B14F-4D97-AF65-F5344CB8AC3E}">
        <p14:creationId xmlns:p14="http://schemas.microsoft.com/office/powerpoint/2010/main" val="1418166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61A8A-B382-8DED-91EE-E8A46557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50" y="33284"/>
            <a:ext cx="4522450" cy="5453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5D5DE7-4444-3D89-7C79-C3CAD89DB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" y="33284"/>
            <a:ext cx="4522450" cy="50790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12306" y="-1884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731364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E6180-2B7D-F342-3010-63EC51C0B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" y="33285"/>
            <a:ext cx="5051318" cy="6837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1DF4E2-9568-90D8-26B0-BDA990114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318" y="33285"/>
            <a:ext cx="4085901" cy="6791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12306" y="-1884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845294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31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B3FBA9-1642-9A73-7409-7145B52F0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37493" y="-841693"/>
            <a:ext cx="6856968" cy="86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22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7CD5EC-B189-1454-A70E-33DE519CA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177" y="3745314"/>
            <a:ext cx="3577080" cy="3083690"/>
          </a:xfrm>
          <a:prstGeom prst="rect">
            <a:avLst/>
          </a:prstGeom>
        </p:spPr>
      </p:pic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F3A9004-C338-D087-5A28-E26EBA1FD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33088" cy="2249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5492F6-A535-54DC-4335-7B2344C68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6042"/>
            <a:ext cx="4008677" cy="2157824"/>
          </a:xfrm>
          <a:prstGeom prst="rect">
            <a:avLst/>
          </a:prstGeom>
        </p:spPr>
      </p:pic>
      <p:pic>
        <p:nvPicPr>
          <p:cNvPr id="18" name="Picture 1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689201C-31D7-8B1D-42F2-BF90477C8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4" y="4387312"/>
            <a:ext cx="3203981" cy="2441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9D54D-F2F1-F6A4-1BF0-CC391BFE55A3}"/>
              </a:ext>
            </a:extLst>
          </p:cNvPr>
          <p:cNvSpPr txBox="1"/>
          <p:nvPr/>
        </p:nvSpPr>
        <p:spPr>
          <a:xfrm>
            <a:off x="2684000" y="5021934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[1, 2, 5] =&gt;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5993A-FD5D-CF32-2E48-1F348ADC3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913" y="22310"/>
            <a:ext cx="4470400" cy="370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490D5F-17D5-5315-399C-9905F1586E01}"/>
              </a:ext>
            </a:extLst>
          </p:cNvPr>
          <p:cNvSpPr txBox="1"/>
          <p:nvPr/>
        </p:nvSpPr>
        <p:spPr>
          <a:xfrm>
            <a:off x="8722115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31701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32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FFAB0-A0D3-3397-0D0D-6662123D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2" y="1040788"/>
            <a:ext cx="8743116" cy="42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70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81069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BB0E3-0D21-F727-FB15-DEE5886D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1" y="57276"/>
            <a:ext cx="4292603" cy="2850685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439F3A81-4038-C264-9A1F-1FDDDA066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69" y="3428999"/>
            <a:ext cx="4055906" cy="2710259"/>
          </a:xfrm>
          <a:prstGeom prst="rect">
            <a:avLst/>
          </a:prstGeom>
        </p:spPr>
      </p:pic>
      <p:pic>
        <p:nvPicPr>
          <p:cNvPr id="11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098F03-047D-0B2B-8141-CCF38F2F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0" y="2907960"/>
            <a:ext cx="4451883" cy="38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29D53-709C-335E-36ED-524DB19AA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234" y="9389"/>
            <a:ext cx="4292603" cy="3318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CE262-9106-FA7A-CEF6-F787AB61AF1E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8626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2F885-CCF9-C2F5-6A69-FCF4F92CE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0A40D8-A2ED-5DB2-F198-59CD92CA04B2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4A556-D3C8-5DBC-EEE6-48C214553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8251"/>
            <a:ext cx="5998518" cy="2841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42A1D0-A831-1F7E-90F5-46BF9472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109" y="2451128"/>
            <a:ext cx="3534266" cy="2213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D83DE-4253-6FAB-638E-2436E130A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109" y="-1"/>
            <a:ext cx="4349260" cy="2451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73A65-93EE-7F02-8119-D9ABC3923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794" y="4191820"/>
            <a:ext cx="3157206" cy="2644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9FF922-EF2F-EC52-2FCF-A5A201D58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771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2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7C14B-64E9-3CD9-BBBA-4578CE660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ext&#10;&#10;AI-generated content may be incorrect.">
            <a:extLst>
              <a:ext uri="{FF2B5EF4-FFF2-40B4-BE49-F238E27FC236}">
                <a16:creationId xmlns:a16="http://schemas.microsoft.com/office/drawing/2014/main" id="{FA859F43-E946-3510-D011-D59E62591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4244" cy="2614246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4C6DD4E-F466-F067-6E12-2E08917B4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9078"/>
            <a:ext cx="6682154" cy="4258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A264D4-CE21-20F1-0A11-80D03B6F2085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72197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8C8D7D-D761-E79D-AA98-2A96C076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44"/>
            <a:ext cx="3217762" cy="4119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6AC8D-3A74-CA2C-C319-C9CB9A46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34" y="103298"/>
            <a:ext cx="3023882" cy="3359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58E1C-15BA-A55B-7033-3F472BDE3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10" y="104744"/>
            <a:ext cx="3023881" cy="563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5AA72E-93A7-72C1-EA32-822631E83B69}"/>
              </a:ext>
            </a:extLst>
          </p:cNvPr>
          <p:cNvSpPr txBox="1"/>
          <p:nvPr/>
        </p:nvSpPr>
        <p:spPr>
          <a:xfrm>
            <a:off x="8670403" y="104744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5DD401-1515-25EF-3E57-FD44EA797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" y="4349262"/>
            <a:ext cx="3185756" cy="2419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6F7F4E-3E79-F6BF-1815-8AA73BFF6ADE}"/>
              </a:ext>
            </a:extLst>
          </p:cNvPr>
          <p:cNvSpPr txBox="1"/>
          <p:nvPr/>
        </p:nvSpPr>
        <p:spPr>
          <a:xfrm rot="16200000">
            <a:off x="5507150" y="1910862"/>
            <a:ext cx="908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Bin.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3EE90-6913-BF6D-460C-6A1B274AF2B1}"/>
              </a:ext>
            </a:extLst>
          </p:cNvPr>
          <p:cNvSpPr txBox="1"/>
          <p:nvPr/>
        </p:nvSpPr>
        <p:spPr>
          <a:xfrm>
            <a:off x="8308069" y="3173270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build heap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01905-63EA-ED4D-2152-8EE931A7AD3F}"/>
              </a:ext>
            </a:extLst>
          </p:cNvPr>
          <p:cNvSpPr txBox="1"/>
          <p:nvPr/>
        </p:nvSpPr>
        <p:spPr>
          <a:xfrm>
            <a:off x="8120502" y="3759421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extract </a:t>
            </a:r>
            <a:r>
              <a:rPr lang="en-US" sz="1100" b="1" i="1" dirty="0" err="1"/>
              <a:t>elems</a:t>
            </a:r>
            <a:endParaRPr lang="en-US" sz="11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3863D-73B4-2757-B429-8F98F56A432C}"/>
              </a:ext>
            </a:extLst>
          </p:cNvPr>
          <p:cNvSpPr txBox="1"/>
          <p:nvPr/>
        </p:nvSpPr>
        <p:spPr>
          <a:xfrm>
            <a:off x="7915389" y="4202093"/>
            <a:ext cx="53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root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44860-F362-F6FC-2430-94DAF08B9947}"/>
              </a:ext>
            </a:extLst>
          </p:cNvPr>
          <p:cNvSpPr txBox="1"/>
          <p:nvPr/>
        </p:nvSpPr>
        <p:spPr>
          <a:xfrm>
            <a:off x="7899860" y="4818316"/>
            <a:ext cx="1317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if left child exists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D41DC-9929-8DB6-FE3F-43AF36F60150}"/>
              </a:ext>
            </a:extLst>
          </p:cNvPr>
          <p:cNvSpPr txBox="1"/>
          <p:nvPr/>
        </p:nvSpPr>
        <p:spPr>
          <a:xfrm>
            <a:off x="7908639" y="5136453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if right exists</a:t>
            </a:r>
          </a:p>
        </p:txBody>
      </p:sp>
    </p:spTree>
    <p:extLst>
      <p:ext uri="{BB962C8B-B14F-4D97-AF65-F5344CB8AC3E}">
        <p14:creationId xmlns:p14="http://schemas.microsoft.com/office/powerpoint/2010/main" val="2281076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4DB2C-9B91-1FC1-A7D9-D8B10ABB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279A8-E954-0C6E-49B0-61550354E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" y="15634"/>
            <a:ext cx="3582516" cy="335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1F32B-713F-249A-F83B-8E5892354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4828"/>
            <a:ext cx="3786556" cy="35489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B5E224-8192-8798-BD05-6AAADD75E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277" y="1305599"/>
            <a:ext cx="3786555" cy="5552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96AE41-3926-D308-BEC6-38229E41DF9B}"/>
              </a:ext>
            </a:extLst>
          </p:cNvPr>
          <p:cNvSpPr txBox="1"/>
          <p:nvPr/>
        </p:nvSpPr>
        <p:spPr>
          <a:xfrm>
            <a:off x="3786556" y="74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Queue - FIFO, stack - LIFO</a:t>
            </a:r>
          </a:p>
          <a:p>
            <a:r>
              <a:rPr lang="en-US" b="1" dirty="0"/>
              <a:t>Dequeue – double-ended queue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93A1F-5940-36B1-971E-E3A74D724C37}"/>
              </a:ext>
            </a:extLst>
          </p:cNvPr>
          <p:cNvSpPr txBox="1"/>
          <p:nvPr/>
        </p:nvSpPr>
        <p:spPr>
          <a:xfrm>
            <a:off x="8670403" y="104744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33426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2C6EB-91D8-CE1A-F27D-B8DCFC5A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08" y="117555"/>
            <a:ext cx="3526627" cy="3935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3FD86F-95D7-0C18-E03E-E42F095B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18" y="568480"/>
            <a:ext cx="3201290" cy="2674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8CB5DB-04D7-7EC0-5A15-DA6A9392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08" y="4114430"/>
            <a:ext cx="3672363" cy="2663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DD0620-DBF0-53AA-2293-4475A953D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807" y="3183120"/>
            <a:ext cx="3287622" cy="2958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B3053-487A-EAA6-9567-F7501BC64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222" y="4825405"/>
            <a:ext cx="3655721" cy="1995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94BD0-ABEE-8149-2A5B-BB09DD13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222" y="39959"/>
            <a:ext cx="3316034" cy="2170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8189F9-FFE0-B791-2868-39DE45802273}"/>
              </a:ext>
            </a:extLst>
          </p:cNvPr>
          <p:cNvSpPr txBox="1"/>
          <p:nvPr/>
        </p:nvSpPr>
        <p:spPr>
          <a:xfrm>
            <a:off x="8710520" y="55436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60906-73EE-16D8-2A9E-E7CAF2ECEB3A}"/>
              </a:ext>
            </a:extLst>
          </p:cNvPr>
          <p:cNvSpPr txBox="1"/>
          <p:nvPr/>
        </p:nvSpPr>
        <p:spPr>
          <a:xfrm>
            <a:off x="6942083" y="2550477"/>
            <a:ext cx="1975097" cy="13849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400" b="1" dirty="0"/>
              <a:t>Articulation point</a:t>
            </a:r>
          </a:p>
          <a:p>
            <a:r>
              <a:rPr lang="en-US" sz="1400" dirty="0"/>
              <a:t>(vertex) or</a:t>
            </a:r>
          </a:p>
          <a:p>
            <a:r>
              <a:rPr lang="en-US" sz="1400" b="1" dirty="0"/>
              <a:t>bridge</a:t>
            </a:r>
            <a:r>
              <a:rPr lang="en-US" sz="1400" dirty="0"/>
              <a:t> (edge) –</a:t>
            </a:r>
          </a:p>
          <a:p>
            <a:r>
              <a:rPr lang="en-US" sz="1400" dirty="0"/>
              <a:t>disconnects graph</a:t>
            </a:r>
          </a:p>
          <a:p>
            <a:r>
              <a:rPr lang="en-US" sz="1400" dirty="0"/>
              <a:t>when removed.</a:t>
            </a:r>
          </a:p>
          <a:p>
            <a:r>
              <a:rPr lang="en-US" sz="1400" dirty="0"/>
              <a:t>Connectedness verified</a:t>
            </a:r>
          </a:p>
          <a:p>
            <a:r>
              <a:rPr lang="en-US" sz="1400" dirty="0"/>
              <a:t>by DFS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5AC6B-F838-627B-A9A9-1CB637088E33}"/>
              </a:ext>
            </a:extLst>
          </p:cNvPr>
          <p:cNvSpPr txBox="1"/>
          <p:nvPr/>
        </p:nvSpPr>
        <p:spPr>
          <a:xfrm>
            <a:off x="458018" y="4278923"/>
            <a:ext cx="299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More efficient – enqueues node once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5C1C3-6F6A-E4C6-F09F-79F1BAB0A3AB}"/>
              </a:ext>
            </a:extLst>
          </p:cNvPr>
          <p:cNvSpPr txBox="1"/>
          <p:nvPr/>
        </p:nvSpPr>
        <p:spPr>
          <a:xfrm>
            <a:off x="4117493" y="39959"/>
            <a:ext cx="1239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854295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3821</TotalTime>
  <Words>218</Words>
  <Application>Microsoft Macintosh PowerPoint</Application>
  <PresentationFormat>Letter Paper (8.5x11 in)</PresentationFormat>
  <Paragraphs>67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Nedilko</dc:creator>
  <cp:lastModifiedBy>Nedilko, Andrew</cp:lastModifiedBy>
  <cp:revision>94</cp:revision>
  <cp:lastPrinted>2025-02-03T08:13:57Z</cp:lastPrinted>
  <dcterms:created xsi:type="dcterms:W3CDTF">2022-06-07T05:59:01Z</dcterms:created>
  <dcterms:modified xsi:type="dcterms:W3CDTF">2025-02-03T09:48:19Z</dcterms:modified>
</cp:coreProperties>
</file>